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DA8C9-C838-471C-A5CA-75B7E1AF689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627EE-2126-4A96-831B-52A23BA5D01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598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312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081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921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259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69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407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03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951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1004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979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BA7EF-10B2-4354-B989-F1048916D184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024A-5CB6-4AF9-B433-2424CFEF0D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9060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9470" y="1"/>
            <a:ext cx="11730681" cy="1219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 YERKÖY ŞEHİT SEDAT NEZİH ÖZOK M.T.A. LİSESİ</a:t>
            </a:r>
            <a:br>
              <a:rPr lang="tr-TR" sz="3600" b="1" dirty="0" smtClean="0"/>
            </a:br>
            <a:endParaRPr lang="tr-TR" sz="3600" b="1" dirty="0">
              <a:latin typeface="Algerian" panose="04020705040A02060702" pitchFamily="82" charset="0"/>
            </a:endParaRPr>
          </a:p>
        </p:txBody>
      </p:sp>
      <p:sp>
        <p:nvSpPr>
          <p:cNvPr id="8" name="Yuvarlatılmış Çapraz Köşeli Dikdörtgen 7"/>
          <p:cNvSpPr/>
          <p:nvPr/>
        </p:nvSpPr>
        <p:spPr>
          <a:xfrm>
            <a:off x="1235674" y="1293339"/>
            <a:ext cx="2158313" cy="23066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YERKÖY</a:t>
            </a:r>
            <a:endParaRPr lang="tr-TR" b="1" dirty="0"/>
          </a:p>
        </p:txBody>
      </p:sp>
      <p:sp>
        <p:nvSpPr>
          <p:cNvPr id="9" name="Yuvarlatılmış Çapraz Köşeli Dikdörtgen 8"/>
          <p:cNvSpPr/>
          <p:nvPr/>
        </p:nvSpPr>
        <p:spPr>
          <a:xfrm>
            <a:off x="5016843" y="1359242"/>
            <a:ext cx="2158313" cy="23066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MERKEZ</a:t>
            </a:r>
            <a:endParaRPr lang="tr-TR" b="1" dirty="0"/>
          </a:p>
        </p:txBody>
      </p:sp>
      <p:sp>
        <p:nvSpPr>
          <p:cNvPr id="10" name="Yuvarlatılmış Çapraz Köşeli Dikdörtgen 9"/>
          <p:cNvSpPr/>
          <p:nvPr/>
        </p:nvSpPr>
        <p:spPr>
          <a:xfrm>
            <a:off x="7463482" y="1334528"/>
            <a:ext cx="3904734" cy="23066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Şehit </a:t>
            </a:r>
            <a:r>
              <a:rPr lang="tr-TR" b="1" dirty="0" smtClean="0"/>
              <a:t>Sedat Nezih </a:t>
            </a:r>
            <a:r>
              <a:rPr lang="tr-TR" b="1" dirty="0" err="1" smtClean="0"/>
              <a:t>Özok</a:t>
            </a:r>
            <a:r>
              <a:rPr lang="tr-TR" b="1" dirty="0" smtClean="0"/>
              <a:t> </a:t>
            </a:r>
            <a:r>
              <a:rPr lang="tr-TR" b="1" dirty="0" smtClean="0"/>
              <a:t>M.T.A. </a:t>
            </a:r>
            <a:r>
              <a:rPr lang="tr-TR" b="1" dirty="0" smtClean="0"/>
              <a:t>Lisesi</a:t>
            </a:r>
            <a:endParaRPr lang="tr-TR" b="1" dirty="0"/>
          </a:p>
        </p:txBody>
      </p:sp>
      <p:sp>
        <p:nvSpPr>
          <p:cNvPr id="11" name="Akış Çizelgesi: İşlem 10"/>
          <p:cNvSpPr/>
          <p:nvPr/>
        </p:nvSpPr>
        <p:spPr>
          <a:xfrm>
            <a:off x="675502" y="3756454"/>
            <a:ext cx="4835611" cy="2907957"/>
          </a:xfrm>
          <a:prstGeom prst="flowChartProcess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000" b="1" dirty="0" smtClean="0"/>
              <a:t>UYGULAMA ALANLARI</a:t>
            </a:r>
          </a:p>
          <a:p>
            <a:pPr algn="ctr"/>
            <a:endParaRPr lang="tr-TR" sz="2000" b="1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tr-TR" sz="2000" b="1" dirty="0" smtClean="0"/>
              <a:t>  ÇOCUK </a:t>
            </a:r>
            <a:r>
              <a:rPr lang="tr-TR" sz="2000" b="1" dirty="0" smtClean="0"/>
              <a:t>GELİŞİMİ VE EĞİTİMİ ALANI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000" b="1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tr-TR" sz="2000" b="1" dirty="0" smtClean="0"/>
              <a:t>YİYECEK İÇECEK HİZMETLERİ ALANI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000" b="1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tr-TR" sz="2000" b="1" dirty="0" smtClean="0"/>
              <a:t>HASTA VE YAŞLI HİZMETLERİ ALANI</a:t>
            </a:r>
          </a:p>
          <a:p>
            <a:endParaRPr lang="tr-TR" dirty="0"/>
          </a:p>
        </p:txBody>
      </p:sp>
      <p:sp>
        <p:nvSpPr>
          <p:cNvPr id="12" name="Akış Çizelgesi: İşlem 11"/>
          <p:cNvSpPr/>
          <p:nvPr/>
        </p:nvSpPr>
        <p:spPr>
          <a:xfrm>
            <a:off x="6046573" y="3793526"/>
            <a:ext cx="5560541" cy="290383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tr-TR" sz="2000" b="1" dirty="0" smtClean="0"/>
              <a:t>ÖĞRENCİLERİMİZE KAZANIMLARIMIZ</a:t>
            </a:r>
          </a:p>
          <a:p>
            <a:endParaRPr lang="tr-TR" dirty="0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9864" y="4184567"/>
            <a:ext cx="463517" cy="436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3066" y="4656702"/>
            <a:ext cx="381687" cy="456736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3066" y="5217505"/>
            <a:ext cx="463517" cy="51143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131" y="5719909"/>
            <a:ext cx="463517" cy="491437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4947" y="6160914"/>
            <a:ext cx="481636" cy="500660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5991" y="5732420"/>
            <a:ext cx="559772" cy="405466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1320" y="4176329"/>
            <a:ext cx="466021" cy="480996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67752" y="5232068"/>
            <a:ext cx="510946" cy="376781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41893" y="4720481"/>
            <a:ext cx="510946" cy="385907"/>
          </a:xfrm>
          <a:prstGeom prst="rect">
            <a:avLst/>
          </a:prstGeom>
        </p:spPr>
      </p:pic>
      <p:sp>
        <p:nvSpPr>
          <p:cNvPr id="23" name="Yuvarlatılmış Dikdörtgen 22"/>
          <p:cNvSpPr/>
          <p:nvPr/>
        </p:nvSpPr>
        <p:spPr>
          <a:xfrm>
            <a:off x="6898393" y="4197660"/>
            <a:ext cx="1917165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Yüksek Öğrenime </a:t>
            </a:r>
            <a:r>
              <a:rPr lang="tr-TR" sz="1100" b="1" dirty="0"/>
              <a:t>D</a:t>
            </a:r>
            <a:r>
              <a:rPr lang="tr-TR" sz="1100" b="1" dirty="0" smtClean="0"/>
              <a:t>evam </a:t>
            </a:r>
          </a:p>
        </p:txBody>
      </p:sp>
      <p:sp>
        <p:nvSpPr>
          <p:cNvPr id="24" name="Yuvarlatılmış Dikdörtgen 23"/>
          <p:cNvSpPr/>
          <p:nvPr/>
        </p:nvSpPr>
        <p:spPr>
          <a:xfrm>
            <a:off x="6951811" y="4678656"/>
            <a:ext cx="1863747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İş Yeri Açma Belgesi</a:t>
            </a:r>
          </a:p>
        </p:txBody>
      </p:sp>
      <p:sp>
        <p:nvSpPr>
          <p:cNvPr id="25" name="Yuvarlatılmış Dikdörtgen 24"/>
          <p:cNvSpPr/>
          <p:nvPr/>
        </p:nvSpPr>
        <p:spPr>
          <a:xfrm>
            <a:off x="6957553" y="5199999"/>
            <a:ext cx="1782794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Kalifiye Elaman Statüsü</a:t>
            </a:r>
          </a:p>
        </p:txBody>
      </p:sp>
      <p:sp>
        <p:nvSpPr>
          <p:cNvPr id="27" name="Yuvarlatılmış Dikdörtgen 26"/>
          <p:cNvSpPr/>
          <p:nvPr/>
        </p:nvSpPr>
        <p:spPr>
          <a:xfrm>
            <a:off x="6951349" y="5758944"/>
            <a:ext cx="1624242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İstihdam Avanta</a:t>
            </a:r>
            <a:r>
              <a:rPr lang="tr-TR" sz="1200" b="1" dirty="0" smtClean="0"/>
              <a:t>jı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6989849" y="6225893"/>
            <a:ext cx="1750498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İş Güvenliği Sigortası</a:t>
            </a:r>
          </a:p>
        </p:txBody>
      </p:sp>
      <p:sp>
        <p:nvSpPr>
          <p:cNvPr id="30" name="Yuvarlatılmış Dikdörtgen 29"/>
          <p:cNvSpPr/>
          <p:nvPr/>
        </p:nvSpPr>
        <p:spPr>
          <a:xfrm>
            <a:off x="9234616" y="4239713"/>
            <a:ext cx="1886465" cy="389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İşletmede Beceri ve </a:t>
            </a:r>
            <a:r>
              <a:rPr lang="tr-TR" sz="1100" b="1" dirty="0" smtClean="0"/>
              <a:t>Staj Eğitimi </a:t>
            </a:r>
            <a:endParaRPr lang="tr-TR" sz="1100" b="1" dirty="0" smtClean="0"/>
          </a:p>
        </p:txBody>
      </p:sp>
      <p:sp>
        <p:nvSpPr>
          <p:cNvPr id="31" name="Yuvarlatılmış Dikdörtgen 30"/>
          <p:cNvSpPr/>
          <p:nvPr/>
        </p:nvSpPr>
        <p:spPr>
          <a:xfrm>
            <a:off x="9185190" y="4695569"/>
            <a:ext cx="2240692" cy="3707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Belirli Dönemlerde Aylık Ücret </a:t>
            </a:r>
          </a:p>
        </p:txBody>
      </p:sp>
      <p:sp>
        <p:nvSpPr>
          <p:cNvPr id="36" name="Yuvarlatılmış Dikdörtgen 35"/>
          <p:cNvSpPr/>
          <p:nvPr/>
        </p:nvSpPr>
        <p:spPr>
          <a:xfrm>
            <a:off x="9168715" y="5208655"/>
            <a:ext cx="1894702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Kalfalık ve Ustalık Eğitimleri</a:t>
            </a:r>
          </a:p>
        </p:txBody>
      </p:sp>
      <p:sp>
        <p:nvSpPr>
          <p:cNvPr id="43" name="Yuvarlatılmış Dikdörtgen 42"/>
          <p:cNvSpPr/>
          <p:nvPr/>
        </p:nvSpPr>
        <p:spPr>
          <a:xfrm>
            <a:off x="9201666" y="5737654"/>
            <a:ext cx="1762896" cy="3707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b="1" dirty="0" smtClean="0"/>
              <a:t>Lise Diploması</a:t>
            </a:r>
          </a:p>
        </p:txBody>
      </p:sp>
      <p:sp>
        <p:nvSpPr>
          <p:cNvPr id="45" name="Beşgen 44"/>
          <p:cNvSpPr/>
          <p:nvPr/>
        </p:nvSpPr>
        <p:spPr>
          <a:xfrm>
            <a:off x="362465" y="6351373"/>
            <a:ext cx="2133599" cy="310201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u="sng" dirty="0" smtClean="0">
                <a:solidFill>
                  <a:schemeClr val="bg1"/>
                </a:solidFill>
              </a:rPr>
              <a:t>0 3545162472</a:t>
            </a:r>
            <a:endParaRPr lang="tr-TR" sz="1200" b="1" dirty="0"/>
          </a:p>
        </p:txBody>
      </p:sp>
      <p:sp>
        <p:nvSpPr>
          <p:cNvPr id="47" name="Dikdörtgen 46"/>
          <p:cNvSpPr/>
          <p:nvPr/>
        </p:nvSpPr>
        <p:spPr>
          <a:xfrm>
            <a:off x="2891481" y="6343135"/>
            <a:ext cx="2883243" cy="310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/>
              <a:t>yerkoktml</a:t>
            </a:r>
            <a:r>
              <a:rPr lang="tr-TR" sz="1400" dirty="0" smtClean="0"/>
              <a:t>.</a:t>
            </a:r>
            <a:r>
              <a:rPr lang="tr-TR" sz="1400" dirty="0" err="1" smtClean="0"/>
              <a:t>meb</a:t>
            </a:r>
            <a:r>
              <a:rPr lang="tr-TR" sz="1400" dirty="0" smtClean="0"/>
              <a:t>.k12.tr</a:t>
            </a:r>
            <a:endParaRPr lang="tr-TR" sz="1400" dirty="0"/>
          </a:p>
        </p:txBody>
      </p:sp>
      <p:pic>
        <p:nvPicPr>
          <p:cNvPr id="1026" name="Picture 2" descr="C:\Users\x\Desktop\MASAÜSTÜ\OKUL ETKİNLİKLERİ\2018-19 yıl sonu karne\IMG-20190614-WA011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1614881"/>
            <a:ext cx="3914861" cy="1916884"/>
          </a:xfrm>
          <a:prstGeom prst="rect">
            <a:avLst/>
          </a:prstGeom>
          <a:noFill/>
        </p:spPr>
      </p:pic>
      <p:pic>
        <p:nvPicPr>
          <p:cNvPr id="32" name="Picture 2" descr="C:\Users\Samsung\Desktop\RESİMLER\WhatsApp Image 2019-04-13 at 12.27.35.jpeg">
            <a:extLst>
              <a:ext uri="{FF2B5EF4-FFF2-40B4-BE49-F238E27FC236}">
                <a16:creationId xmlns="" xmlns:a16="http://schemas.microsoft.com/office/drawing/2014/main" id="{6C286B97-7E8F-41AD-86BC-C284B9BFC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196" y="1727001"/>
            <a:ext cx="1573230" cy="7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Samsung\Downloads\WhatsApp Image 2019-04-13 at 16.41.57.jpeg">
            <a:extLst>
              <a:ext uri="{FF2B5EF4-FFF2-40B4-BE49-F238E27FC236}">
                <a16:creationId xmlns="" xmlns:a16="http://schemas.microsoft.com/office/drawing/2014/main" id="{64151CEC-8F98-4315-BC37-E66A994DE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58" y="1696996"/>
            <a:ext cx="1590280" cy="78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Samsung\Downloads\WhatsApp Image 2019-04-13 at 16.22.17.jpeg">
            <a:extLst>
              <a:ext uri="{FF2B5EF4-FFF2-40B4-BE49-F238E27FC236}">
                <a16:creationId xmlns="" xmlns:a16="http://schemas.microsoft.com/office/drawing/2014/main" id="{433E649E-9785-4291-864E-8FC6095A4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640" y="2567031"/>
            <a:ext cx="1647597" cy="90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F:\çocuk gelisimi sunu\IMG-20200222-WA0006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4542702" y="2578444"/>
            <a:ext cx="1421493" cy="869432"/>
          </a:xfrm>
          <a:prstGeom prst="rect">
            <a:avLst/>
          </a:prstGeom>
          <a:noFill/>
        </p:spPr>
      </p:pic>
      <p:pic>
        <p:nvPicPr>
          <p:cNvPr id="37" name="Picture 2" descr="D:\kelebekler\resimmm\20190222_114217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7850658" y="2591388"/>
            <a:ext cx="1688681" cy="934408"/>
          </a:xfrm>
          <a:prstGeom prst="rect">
            <a:avLst/>
          </a:prstGeom>
          <a:noFill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>
          <a:xfrm>
            <a:off x="7848768" y="1647505"/>
            <a:ext cx="1546461" cy="88974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486900" y="1639332"/>
            <a:ext cx="2029597" cy="97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 descr="C:\Users\x\Desktop\HASTA VE YAŞLI BAKIMI\IMG-20200617-WA0019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606940" y="2594917"/>
            <a:ext cx="1917795" cy="988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94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7500"/>
                            </p:stCondLst>
                            <p:childTnLst>
                              <p:par>
                                <p:cTn id="2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9500"/>
                            </p:stCondLst>
                            <p:childTnLst>
                              <p:par>
                                <p:cTn id="25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0500"/>
                            </p:stCondLst>
                            <p:childTnLst>
                              <p:par>
                                <p:cTn id="26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3" grpId="0"/>
      <p:bldP spid="24" grpId="0"/>
      <p:bldP spid="25" grpId="0"/>
      <p:bldP spid="27" grpId="0"/>
      <p:bldP spid="29" grpId="0"/>
      <p:bldP spid="30" grpId="0"/>
      <p:bldP spid="31" grpId="0"/>
      <p:bldP spid="36" grpId="0"/>
      <p:bldP spid="43" grpId="0"/>
      <p:bldP spid="45" grpId="0"/>
      <p:bldP spid="47" grpId="0"/>
    </p:bldLst>
  </p:timing>
</p:sld>
</file>

<file path=ppt/theme/theme1.xml><?xml version="1.0" encoding="utf-8"?>
<a:theme xmlns:a="http://schemas.openxmlformats.org/drawingml/2006/main" name="YOZGAT İL MİLLİ EĞİTİM MÜDÜRLÜĞ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nu1" id="{89BB2E8A-0C33-4B8E-8634-E6E4A8E6FFD8}" vid="{E4F61C49-D153-4A19-AD0B-835AB6773362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YOZGAT İL MİLLİ EĞİTİM MÜDÜRLÜĞÜ</Template>
  <TotalTime>127</TotalTime>
  <Words>61</Words>
  <Application>Microsoft Office PowerPoint</Application>
  <PresentationFormat>Özel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YOZGAT İL MİLLİ EĞİTİM MÜDÜRLÜĞÜ</vt:lpstr>
      <vt:lpstr>  YERKÖY ŞEHİT SEDAT NEZİH ÖZOK M.T.A. LİSESİ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YOZGAT İL MİLLİ EĞİTİM MÜDÜRLÜĞÜ MESLEKİ VE TEKNİK EĞİTİM KURUMLARI TANITIMI</dc:title>
  <dc:creator>x</dc:creator>
  <cp:lastModifiedBy>x</cp:lastModifiedBy>
  <cp:revision>17</cp:revision>
  <dcterms:created xsi:type="dcterms:W3CDTF">2020-06-16T11:53:12Z</dcterms:created>
  <dcterms:modified xsi:type="dcterms:W3CDTF">2020-06-25T08:24:42Z</dcterms:modified>
</cp:coreProperties>
</file>